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6858000" cy="9904413"/>
  <p:notesSz cx="666591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35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66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8928" autoAdjust="0"/>
  </p:normalViewPr>
  <p:slideViewPr>
    <p:cSldViewPr>
      <p:cViewPr varScale="1">
        <p:scale>
          <a:sx n="71" d="100"/>
          <a:sy n="71" d="100"/>
        </p:scale>
        <p:origin x="3180" y="90"/>
      </p:cViewPr>
      <p:guideLst>
        <p:guide orient="horz" pos="3120"/>
        <p:guide pos="35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B4672C1-E9F0-4EF4-BCC1-B4DFF631512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t" anchorCtr="0" compatLnSpc="1">
            <a:prstTxWarp prst="textNoShape">
              <a:avLst/>
            </a:prstTxWarp>
          </a:bodyPr>
          <a:lstStyle>
            <a:lvl1pPr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5342EAD2-97F9-4241-97A4-F5A5D2FC39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0"/>
            <a:ext cx="28384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BA0361AC-AE4B-4DF5-96F9-9506AA078A74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1650"/>
            <a:ext cx="291465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b" anchorCtr="0" compatLnSpc="1">
            <a:prstTxWarp prst="textNoShape">
              <a:avLst/>
            </a:prstTxWarp>
          </a:bodyPr>
          <a:lstStyle>
            <a:lvl1pPr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FF3A444A-748F-4876-828D-BF9E305852E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91650"/>
            <a:ext cx="283845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84C7A519-B9C8-44AE-9207-990D8E631DB5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D1681BF3-7EB2-4F1D-8AD2-99A5ECC30F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E690591-03FF-4D06-B38A-ADBAC737615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5075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A8B0DC4-FB18-4F0C-8833-A51E7A28A100}" type="datetimeFigureOut">
              <a:rPr lang="de-DE"/>
              <a:pPr>
                <a:defRPr/>
              </a:pPr>
              <a:t>05.12.2022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59365698-315A-4B4D-B166-CAEE01422C0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51050" y="739775"/>
            <a:ext cx="25638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F9D69E49-D81E-47E4-83A0-C88FA280CD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686300"/>
            <a:ext cx="533241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EC9DA5-3A8A-44F6-A362-8E3FF46675B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EBAC04-847B-4D31-AD08-2518DEB6BE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5075" y="9371013"/>
            <a:ext cx="288925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821E90-498B-452A-AC3A-D900E77DAA83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bildplatzhalter 1">
            <a:extLst>
              <a:ext uri="{FF2B5EF4-FFF2-40B4-BE49-F238E27FC236}">
                <a16:creationId xmlns:a16="http://schemas.microsoft.com/office/drawing/2014/main" id="{1F558CD0-3798-444B-AA61-D5C08EB5F6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izenplatzhalter 2">
            <a:extLst>
              <a:ext uri="{FF2B5EF4-FFF2-40B4-BE49-F238E27FC236}">
                <a16:creationId xmlns:a16="http://schemas.microsoft.com/office/drawing/2014/main" id="{BD7D9005-5052-4CE0-AD19-47481F8E845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de-DE" altLang="de-DE"/>
              <a:t>Datum geändert</a:t>
            </a:r>
          </a:p>
          <a:p>
            <a:pPr marL="171450" indent="-171450">
              <a:buFontTx/>
              <a:buChar char="•"/>
            </a:pPr>
            <a:r>
              <a:rPr lang="de-DE" altLang="de-DE"/>
              <a:t>Schweregradient in Spalte 8 einfügt</a:t>
            </a:r>
          </a:p>
          <a:p>
            <a:pPr marL="171450" indent="-171450">
              <a:buFontTx/>
              <a:buChar char="•"/>
            </a:pPr>
            <a:r>
              <a:rPr lang="de-DE" altLang="de-DE"/>
              <a:t>Bemerkungen Spalte 9</a:t>
            </a:r>
          </a:p>
        </p:txBody>
      </p:sp>
      <p:sp>
        <p:nvSpPr>
          <p:cNvPr id="4100" name="Foliennummernplatzhalter 3">
            <a:extLst>
              <a:ext uri="{FF2B5EF4-FFF2-40B4-BE49-F238E27FC236}">
                <a16:creationId xmlns:a16="http://schemas.microsoft.com/office/drawing/2014/main" id="{7FF58AF4-6BFF-41B4-936E-F126D1EB27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F9FB99-A2E1-4914-8DEE-F21949459966}" type="slidenum">
              <a:rPr lang="de-DE" altLang="de-DE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248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1813"/>
            <a:ext cx="4800600" cy="25320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7BD1560-667E-42ED-BD71-9A916DC4A81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460D3BD-6F42-4D4A-B048-C8B185BBC6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10E62C-E3FF-4DA3-8A44-8F9A4CA2AF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3CA202-8B23-4B06-950D-EB1B4534B66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0476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3555D9B-F9AE-4889-B181-C50E7A7A65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7B9C1E5-FA1A-4584-A76B-781B20F2E4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65E35CF-A9C1-4392-99D4-E38F2B1F6C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4C5EE-7CF7-4D92-B597-E5F534B5437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1529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0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026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38CBACD-627B-4D7F-AB01-B0D7A1AF50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FE176B6-743B-4053-B8FA-6A8B293750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8480CBC-04C1-41DE-A6E8-4112A89D47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11366D-DAD9-4806-941C-3912B9ED62A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3591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956DAB0-FB93-4247-96FD-1B079A956E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2122E08-AB41-49E1-B85F-E121AC454A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304559E-8CCD-40F4-86EB-677408371A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AF008-4B3F-4602-BA33-93AC796622D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39269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6364288"/>
            <a:ext cx="5829300" cy="1966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338" y="4197350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F375AC8-6F16-4E1F-AE43-C808941383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1ECB95C-85FD-469A-AC63-99C5C4B261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59828E8-B573-479E-ACA9-2D8A78D7ED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30D652-654B-43E1-9791-895DE03D6E7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914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E4DD4C-2472-4A77-A01F-4013E0FD47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234C1A-3D00-48A8-8056-995C69CD42D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812E019-2AB3-4E1E-A18A-E762AF37AFB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D1970-05BA-4644-AAA8-4565DB667E81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89091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658BD56-0F53-483B-B509-42655B324C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0151FAE-6A11-4EDA-A516-2D166437D6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E84FE7A-A6B7-4217-8F98-D14DE18A5C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6489E7-41CC-4F39-824C-68A71703115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21640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DFD7AF4D-7BBD-4F0C-B5D2-6E6CFF6017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E00DAD6-CCAB-4EBC-805E-C7D8B95A6A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602A460-AAC7-48E1-BF1F-70F6204171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A91E1-7CFC-4C99-B103-8EF6CEB8E3B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7438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8F10F9F-5143-4CC6-BBB9-E49E89F22D5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E7AD85C-0F9C-4B3E-9410-1BB83D67D5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B077974-125C-46C1-9FD4-8D0D9AB2BA6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772871-9B2A-4015-B8A7-AD1941DD7E9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13306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3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3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EC6376-031C-4526-80CA-72496CC775E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E44F63-D273-4CEA-B77C-721B89BD720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F2A1EC-FE4D-4515-81C4-3CEF3E1754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04757E-1AC7-44AC-A839-C4BA28D5AEBC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403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613" y="6932613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613" y="884238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613" y="7751763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5E1B9A-5850-415F-AF4A-691905E99EF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4F2161-0A32-47BF-8F21-BE45C0F55AD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3CA926-90A4-4715-A6FF-F80CBFC7155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EC3804-253E-4515-A488-4DA6574D5B8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10908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EFDB849-3750-40C2-BD80-3B6FF14BB6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B310D03-F050-44B0-B0E6-AD144DC72D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365F146-7664-4170-B33B-D63FDC12E27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18588"/>
            <a:ext cx="16002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186C4ACC-C7B5-45D5-9DB0-D34AD56802D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18588"/>
            <a:ext cx="21717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D017BD4C-0A01-4B00-AA4F-85A41E55766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18588"/>
            <a:ext cx="16002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2FA009-F41D-4B89-83AC-76129A22BF9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9E11983-4639-436D-8206-C4F0F29EF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553200" cy="9613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051" name="Line 4">
            <a:extLst>
              <a:ext uri="{FF2B5EF4-FFF2-40B4-BE49-F238E27FC236}">
                <a16:creationId xmlns:a16="http://schemas.microsoft.com/office/drawing/2014/main" id="{564B36AC-9E6A-416F-8A83-D84A0DC0DE14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8500" y="158750"/>
            <a:ext cx="0" cy="917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2" name="Line 5">
            <a:extLst>
              <a:ext uri="{FF2B5EF4-FFF2-40B4-BE49-F238E27FC236}">
                <a16:creationId xmlns:a16="http://schemas.microsoft.com/office/drawing/2014/main" id="{A42545E9-C641-436B-A0CC-EBB95C5D9559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1076325"/>
            <a:ext cx="655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3" name="Text Box 6">
            <a:extLst>
              <a:ext uri="{FF2B5EF4-FFF2-40B4-BE49-F238E27FC236}">
                <a16:creationId xmlns:a16="http://schemas.microsoft.com/office/drawing/2014/main" id="{04161D32-40C3-4C32-98DC-A85A7E16B5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9445625"/>
            <a:ext cx="521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00"/>
              <a:t>Dieser Ausdruck ist gesetzlich geschützt. Vervielfältigung nur mit Genehmigung des Herausgebers. Als Verviel-fältigung gelten z.B. Ausdruck, Fotokopie, Mikroverfilmung, Digitalisierung und Speicherung auf Datenträger.</a:t>
            </a:r>
          </a:p>
        </p:txBody>
      </p:sp>
      <p:sp>
        <p:nvSpPr>
          <p:cNvPr id="2054" name="Text Box 7">
            <a:extLst>
              <a:ext uri="{FF2B5EF4-FFF2-40B4-BE49-F238E27FC236}">
                <a16:creationId xmlns:a16="http://schemas.microsoft.com/office/drawing/2014/main" id="{7DE2090F-813F-484C-A5D9-84D8D10B4E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6372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Lage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System 	</a:t>
            </a:r>
            <a:r>
              <a:rPr lang="de-DE" altLang="de-DE" sz="1000"/>
              <a:t>ETRS89_UTM32</a:t>
            </a:r>
          </a:p>
        </p:txBody>
      </p:sp>
      <p:sp>
        <p:nvSpPr>
          <p:cNvPr id="2055" name="Text Box 9">
            <a:extLst>
              <a:ext uri="{FF2B5EF4-FFF2-40B4-BE49-F238E27FC236}">
                <a16:creationId xmlns:a16="http://schemas.microsoft.com/office/drawing/2014/main" id="{826436F8-F2EE-47BE-838F-E63BCB895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228600"/>
            <a:ext cx="2087563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200" b="1"/>
              <a:t>Punktliste</a:t>
            </a:r>
            <a:br>
              <a:rPr lang="de-DE" altLang="de-DE" sz="1200" b="1"/>
            </a:br>
            <a:r>
              <a:rPr lang="de-DE" altLang="de-DE" sz="1200" b="1"/>
              <a:t>Schwerefestpunkte</a:t>
            </a:r>
            <a:endParaRPr lang="de-DE" altLang="de-DE" sz="1200" b="1">
              <a:solidFill>
                <a:schemeClr val="accent2"/>
              </a:solidFill>
            </a:endParaRPr>
          </a:p>
        </p:txBody>
      </p:sp>
      <p:sp>
        <p:nvSpPr>
          <p:cNvPr id="2056" name="Line 10">
            <a:extLst>
              <a:ext uri="{FF2B5EF4-FFF2-40B4-BE49-F238E27FC236}">
                <a16:creationId xmlns:a16="http://schemas.microsoft.com/office/drawing/2014/main" id="{05F4294A-9023-4DF7-9AA2-5916F61C43A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2400" y="4230688"/>
            <a:ext cx="65532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7" name="Text Box 12">
            <a:extLst>
              <a:ext uri="{FF2B5EF4-FFF2-40B4-BE49-F238E27FC236}">
                <a16:creationId xmlns:a16="http://schemas.microsoft.com/office/drawing/2014/main" id="{A3D41AA7-4F4E-43B5-9106-D1D4131ED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497013"/>
            <a:ext cx="63246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Höhe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System 	DE_</a:t>
            </a:r>
            <a:r>
              <a:rPr lang="de-DE" altLang="de-DE" sz="1000"/>
              <a:t>DHHN2016_NH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/>
              <a:t>System              ETRS89_h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/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Schwere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/>
              <a:t>System              </a:t>
            </a:r>
            <a:r>
              <a:rPr lang="de-DE" altLang="de-DE" sz="1000">
                <a:solidFill>
                  <a:schemeClr val="tx2"/>
                </a:solidFill>
              </a:rPr>
              <a:t>DHSN2016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/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/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/>
          </a:p>
        </p:txBody>
      </p:sp>
      <p:sp>
        <p:nvSpPr>
          <p:cNvPr id="2058" name="Line 17">
            <a:extLst>
              <a:ext uri="{FF2B5EF4-FFF2-40B4-BE49-F238E27FC236}">
                <a16:creationId xmlns:a16="http://schemas.microsoft.com/office/drawing/2014/main" id="{38B123AB-AB95-4E39-A8BC-E6BAD21BF4A1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9413875"/>
            <a:ext cx="655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59" name="Text Box 24">
            <a:extLst>
              <a:ext uri="{FF2B5EF4-FFF2-40B4-BE49-F238E27FC236}">
                <a16:creationId xmlns:a16="http://schemas.microsoft.com/office/drawing/2014/main" id="{BB5AAD77-75EC-4FD8-B02B-22158B4C4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04838"/>
            <a:ext cx="36322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6731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6731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6731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200" b="1"/>
              <a:t>Auszug aus dem amtlichen Festpunktinformationssystem</a:t>
            </a:r>
          </a:p>
        </p:txBody>
      </p:sp>
      <p:sp>
        <p:nvSpPr>
          <p:cNvPr id="2060" name="Text Box 29">
            <a:extLst>
              <a:ext uri="{FF2B5EF4-FFF2-40B4-BE49-F238E27FC236}">
                <a16:creationId xmlns:a16="http://schemas.microsoft.com/office/drawing/2014/main" id="{AC93CEE8-9A0E-4E15-99A0-B428DC87E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0" y="581025"/>
            <a:ext cx="22860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endParaRPr lang="de-DE" altLang="de-DE" sz="2400" b="1" dirty="0">
              <a:solidFill>
                <a:srgbClr val="FF0000"/>
              </a:solidFill>
            </a:endParaRPr>
          </a:p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endParaRPr lang="de-DE" altLang="de-DE" sz="800" dirty="0"/>
          </a:p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de-DE" altLang="de-DE" sz="800" dirty="0"/>
              <a:t>Erstellt </a:t>
            </a:r>
            <a:r>
              <a:rPr lang="de-DE" altLang="de-DE" sz="800"/>
              <a:t>am 01.12.2022</a:t>
            </a:r>
            <a:endParaRPr lang="de-DE" altLang="de-DE" sz="800" dirty="0"/>
          </a:p>
          <a:p>
            <a:pPr>
              <a:spcBef>
                <a:spcPct val="0"/>
              </a:spcBef>
              <a:buFontTx/>
              <a:buNone/>
            </a:pPr>
            <a:endParaRPr lang="de-DE" altLang="de-DE" sz="800" dirty="0"/>
          </a:p>
        </p:txBody>
      </p:sp>
      <p:sp>
        <p:nvSpPr>
          <p:cNvPr id="2061" name="Text Box 31">
            <a:extLst>
              <a:ext uri="{FF2B5EF4-FFF2-40B4-BE49-F238E27FC236}">
                <a16:creationId xmlns:a16="http://schemas.microsoft.com/office/drawing/2014/main" id="{49DE11F6-71E2-48FA-B60C-53AEC9E16C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2400"/>
            <a:ext cx="2667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 b="1" dirty="0"/>
              <a:t>Landesamt für Geoinformation und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 b="1" dirty="0"/>
              <a:t>Landesvermessung Niedersachsen</a:t>
            </a:r>
            <a:endParaRPr lang="de-DE" altLang="de-DE" sz="800" b="1" dirty="0">
              <a:solidFill>
                <a:schemeClr val="accent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 dirty="0" err="1"/>
              <a:t>Podbielskistraße</a:t>
            </a:r>
            <a:r>
              <a:rPr lang="de-DE" altLang="de-DE" sz="800"/>
              <a:t> 331, 30659 Hannover, (0511)64609-0</a:t>
            </a:r>
            <a:endParaRPr lang="de-DE" altLang="de-DE" sz="800">
              <a:solidFill>
                <a:schemeClr val="accent2"/>
              </a:solidFill>
            </a:endParaRPr>
          </a:p>
        </p:txBody>
      </p:sp>
      <p:graphicFrame>
        <p:nvGraphicFramePr>
          <p:cNvPr id="2062" name="Object 33">
            <a:extLst>
              <a:ext uri="{FF2B5EF4-FFF2-40B4-BE49-F238E27FC236}">
                <a16:creationId xmlns:a16="http://schemas.microsoft.com/office/drawing/2014/main" id="{B53D0455-D9D2-40F4-B128-23D8102F1DF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7325" y="228600"/>
          <a:ext cx="4889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1" name="Dokument" r:id="rId4" imgW="381000" imgH="455676" progId="Word.Document.8">
                  <p:embed/>
                </p:oleObj>
              </mc:Choice>
              <mc:Fallback>
                <p:oleObj name="Dokument" r:id="rId4" imgW="381000" imgH="455676" progId="Word.Document.8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325" y="228600"/>
                        <a:ext cx="4889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35">
            <a:extLst>
              <a:ext uri="{FF2B5EF4-FFF2-40B4-BE49-F238E27FC236}">
                <a16:creationId xmlns:a16="http://schemas.microsoft.com/office/drawing/2014/main" id="{81B80339-1A63-4F0A-B9FE-4939DD92A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574925"/>
            <a:ext cx="6156325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Erläuterungen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1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Punktkennung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2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Punktvermarkung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3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Ostwert in [</a:t>
            </a:r>
            <a:r>
              <a:rPr lang="de-DE" altLang="de-DE" sz="1000">
                <a:solidFill>
                  <a:schemeClr val="tx2"/>
                </a:solidFill>
              </a:rPr>
              <a:t>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4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Nordwert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5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Ellipsoidische</a:t>
            </a:r>
            <a:r>
              <a:rPr lang="de-DE" altLang="de-DE" sz="1000">
                <a:solidFill>
                  <a:srgbClr val="FF0000"/>
                </a:solidFill>
              </a:rPr>
              <a:t> </a:t>
            </a:r>
            <a:r>
              <a:rPr lang="de-DE" altLang="de-DE" sz="1000">
                <a:solidFill>
                  <a:schemeClr val="tx2"/>
                </a:solidFill>
              </a:rPr>
              <a:t>Höhe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6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Höhe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/>
              <a:t>Spalte 7             Schwere in [m*s^-2]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8	Vertikaler Schweregradient in [10^-8 m*s^-2*m^-1]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9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Bemerkungen (falls vorhanden)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200">
              <a:solidFill>
                <a:schemeClr val="tx2"/>
              </a:solidFill>
            </a:endParaRPr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222BADCC-E966-4F30-8D44-8D8AA42D00E5}"/>
              </a:ext>
            </a:extLst>
          </p:cNvPr>
          <p:cNvGraphicFramePr>
            <a:graphicFrameLocks noGrp="1"/>
          </p:cNvGraphicFramePr>
          <p:nvPr/>
        </p:nvGraphicFramePr>
        <p:xfrm>
          <a:off x="169863" y="4264025"/>
          <a:ext cx="6535738" cy="9763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33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0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3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36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367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4078"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1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2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3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4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5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6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7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8</a:t>
                      </a:r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latin typeface="+mn-lt"/>
                        </a:rPr>
                        <a:t>9</a:t>
                      </a: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>
                        <a:latin typeface="+mn-lt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2828 011 00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/>
                        <a:t>2100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32 594943,000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5889754,000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124,047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83,550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9,81318967 </a:t>
                      </a:r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dirty="0"/>
                        <a:t>-307,0</a:t>
                      </a: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dirty="0"/>
                        <a:t>- Stützpunkt für Transformation</a:t>
                      </a:r>
                    </a:p>
                  </a:txBody>
                  <a:tcPr marL="91441" marR="91441" marT="45786" marB="45786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1" marR="91441" marT="45761" marB="4576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88" name="Picture 43" descr="LGLN_Logo">
            <a:extLst>
              <a:ext uri="{FF2B5EF4-FFF2-40B4-BE49-F238E27FC236}">
                <a16:creationId xmlns:a16="http://schemas.microsoft.com/office/drawing/2014/main" id="{84F0EC05-EF8C-4CA0-B0AF-88171BA42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217488"/>
            <a:ext cx="80645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9" name="Textfeld 2">
            <a:extLst>
              <a:ext uri="{FF2B5EF4-FFF2-40B4-BE49-F238E27FC236}">
                <a16:creationId xmlns:a16="http://schemas.microsoft.com/office/drawing/2014/main" id="{6E5DA21B-C441-4C8E-8FF3-877B3F6D8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3" y="9488488"/>
            <a:ext cx="788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800"/>
              <a:t>Seite 1 von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Benutzerdefiniert</PresentationFormat>
  <Paragraphs>51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Standarddesign</vt:lpstr>
      <vt:lpstr>Dokument</vt:lpstr>
      <vt:lpstr>PowerPoint-Präsentation</vt:lpstr>
    </vt:vector>
  </TitlesOfParts>
  <Company>VKV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AFIS Punktliste</dc:title>
  <dc:creator>RAus</dc:creator>
  <cp:keywords>AdV</cp:keywords>
  <cp:lastModifiedBy>Pauly, Ralf (HVBG)</cp:lastModifiedBy>
  <cp:revision>146</cp:revision>
  <dcterms:created xsi:type="dcterms:W3CDTF">2005-06-28T12:38:05Z</dcterms:created>
  <dcterms:modified xsi:type="dcterms:W3CDTF">2022-12-05T09:56:36Z</dcterms:modified>
</cp:coreProperties>
</file>